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d8bb02dc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d8bb02dc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fde623c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fde623c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d8bb02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d8bb02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La app que pone al alcance de las personas productos que no dañan al ambiente y generan la menor cantidad de residuos posibles a muy bajo costo y también tendrá una serie de videos sobre como cuidar el medio ambiente que tendrá incluido información e usos sobre mis productos.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fde623c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fde623c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Natural Online </a:t>
            </a:r>
            <a:r>
              <a:rPr lang="es"/>
              <a:t>será</a:t>
            </a:r>
            <a:r>
              <a:rPr lang="es"/>
              <a:t> una </a:t>
            </a:r>
            <a:r>
              <a:rPr lang="es"/>
              <a:t>página</a:t>
            </a:r>
            <a:r>
              <a:rPr lang="es"/>
              <a:t> web que </a:t>
            </a:r>
            <a:r>
              <a:rPr lang="es"/>
              <a:t>también</a:t>
            </a:r>
            <a:r>
              <a:rPr lang="es"/>
              <a:t> </a:t>
            </a:r>
            <a:r>
              <a:rPr lang="es"/>
              <a:t>tendrá</a:t>
            </a:r>
            <a:r>
              <a:rPr lang="es"/>
              <a:t> su propia app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d8bb02d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d8bb02d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fde623c6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fde623c6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d8bb02dc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d8bb02dc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d8bb02dc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d8bb02dc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d8bb02dc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d8bb02dc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051250" y="224425"/>
            <a:ext cx="7411500" cy="204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4615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El 86% de la población se preocupa por el cuidado del medio ambiente</a:t>
            </a:r>
            <a:r>
              <a:rPr lang="es" sz="32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32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665625" y="85927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96250" y="4033675"/>
            <a:ext cx="84474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4615"/>
              </a:lnSpc>
              <a:spcBef>
                <a:spcPts val="1100"/>
              </a:spcBef>
              <a:spcAft>
                <a:spcPts val="2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</a:t>
            </a:r>
            <a:r>
              <a:rPr b="1" lang="es" sz="32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ero la mayoría no sabe cómo empezar a ayudar.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974" y="1762450"/>
            <a:ext cx="4874051" cy="2218049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47900" y="-2799200"/>
            <a:ext cx="8210550" cy="3429000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65625" y="85927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822650" y="453025"/>
            <a:ext cx="4661100" cy="101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615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Producir menos basura</a:t>
            </a:r>
            <a:r>
              <a:rPr lang="es" sz="32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2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4327850" y="3729625"/>
            <a:ext cx="4661100" cy="101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615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Consumo responsable</a:t>
            </a:r>
            <a:r>
              <a:rPr lang="es" sz="32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2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423300"/>
            <a:ext cx="3263000" cy="32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600" y="14233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subTitle"/>
          </p:nvPr>
        </p:nvSpPr>
        <p:spPr>
          <a:xfrm rot="10800000">
            <a:off x="10802475" y="2541725"/>
            <a:ext cx="60000" cy="72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11700" y="537400"/>
            <a:ext cx="85206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00" y="842200"/>
            <a:ext cx="8210550" cy="3429000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 rot="10800000">
            <a:off x="10802475" y="2541725"/>
            <a:ext cx="60000" cy="72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537400"/>
            <a:ext cx="85206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75" y="435375"/>
            <a:ext cx="3627899" cy="1515150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6"/>
          <p:cNvSpPr txBox="1"/>
          <p:nvPr/>
        </p:nvSpPr>
        <p:spPr>
          <a:xfrm>
            <a:off x="866450" y="2293338"/>
            <a:ext cx="455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EB Garamond"/>
                <a:ea typeface="EB Garamond"/>
                <a:cs typeface="EB Garamond"/>
                <a:sym typeface="EB Garamond"/>
              </a:rPr>
              <a:t>¡Compra lo que necesitas sin dañar al medio ambiente!</a:t>
            </a:r>
            <a:endParaRPr b="1" sz="24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722763" y="537400"/>
            <a:ext cx="2469000" cy="2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675" y="2613725"/>
            <a:ext cx="2050400" cy="2050400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6"/>
          <p:cNvSpPr txBox="1"/>
          <p:nvPr/>
        </p:nvSpPr>
        <p:spPr>
          <a:xfrm>
            <a:off x="611475" y="3464975"/>
            <a:ext cx="48054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EB Garamond"/>
                <a:ea typeface="EB Garamond"/>
                <a:cs typeface="EB Garamond"/>
                <a:sym typeface="EB Garamond"/>
              </a:rPr>
              <a:t>y ve videos sobre como cuidar el medio ambiente con mis productos</a:t>
            </a:r>
            <a:endParaRPr b="1" sz="24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7554" l="16356" r="16744" t="15117"/>
          <a:stretch/>
        </p:blipFill>
        <p:spPr>
          <a:xfrm>
            <a:off x="5077675" y="197638"/>
            <a:ext cx="1860930" cy="1990626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311700" y="705225"/>
            <a:ext cx="8520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1.</a:t>
            </a:r>
            <a:r>
              <a:rPr b="1" lang="es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Descarga nuestra app gratis      2.Elige un producto </a:t>
            </a:r>
            <a:endParaRPr b="1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   3.Elige pagar en efectivo o </a:t>
            </a:r>
            <a:endParaRPr b="1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con tarjeta                                    4.Recibe tu producto</a:t>
            </a:r>
            <a:endParaRPr b="1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50" y="1237000"/>
            <a:ext cx="2000625" cy="1125349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0" l="3870" r="5269" t="0"/>
          <a:stretch/>
        </p:blipFill>
        <p:spPr>
          <a:xfrm>
            <a:off x="5971819" y="1190223"/>
            <a:ext cx="1917281" cy="1125350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6974" y="3794975"/>
            <a:ext cx="2000625" cy="960296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775" y="3789350"/>
            <a:ext cx="1441614" cy="960300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subTitle"/>
          </p:nvPr>
        </p:nvSpPr>
        <p:spPr>
          <a:xfrm rot="10800000">
            <a:off x="10802475" y="2541725"/>
            <a:ext cx="60000" cy="72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311700" y="537400"/>
            <a:ext cx="85206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8700" y="653125"/>
            <a:ext cx="2883125" cy="1170750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18"/>
          <p:cNvSpPr txBox="1"/>
          <p:nvPr/>
        </p:nvSpPr>
        <p:spPr>
          <a:xfrm>
            <a:off x="491650" y="881725"/>
            <a:ext cx="455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latin typeface="EB Garamond"/>
                <a:ea typeface="EB Garamond"/>
                <a:cs typeface="EB Garamond"/>
                <a:sym typeface="EB Garamond"/>
              </a:rPr>
              <a:t>Versión</a:t>
            </a:r>
            <a:r>
              <a:rPr b="1" lang="es" sz="2400" u="sng">
                <a:latin typeface="EB Garamond"/>
                <a:ea typeface="EB Garamond"/>
                <a:cs typeface="EB Garamond"/>
                <a:sym typeface="EB Garamond"/>
              </a:rPr>
              <a:t> premium</a:t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03550" y="1483250"/>
            <a:ext cx="4651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EB Garamond"/>
                <a:ea typeface="EB Garamond"/>
                <a:cs typeface="EB Garamond"/>
                <a:sym typeface="EB Garamond"/>
              </a:rPr>
              <a:t>No solo compras cosas </a:t>
            </a:r>
            <a:r>
              <a:rPr b="1" lang="es" sz="2100">
                <a:latin typeface="EB Garamond"/>
                <a:ea typeface="EB Garamond"/>
                <a:cs typeface="EB Garamond"/>
                <a:sym typeface="EB Garamond"/>
              </a:rPr>
              <a:t>también</a:t>
            </a:r>
            <a:r>
              <a:rPr b="1" lang="es" sz="2100">
                <a:latin typeface="EB Garamond"/>
                <a:ea typeface="EB Garamond"/>
                <a:cs typeface="EB Garamond"/>
                <a:sym typeface="EB Garamond"/>
              </a:rPr>
              <a:t> aprendes nuevas formas de cuidar al ambiente. </a:t>
            </a:r>
            <a:endParaRPr b="1" sz="21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850" y="3085150"/>
            <a:ext cx="2828925" cy="1609725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8"/>
          <p:cNvSpPr txBox="1"/>
          <p:nvPr/>
        </p:nvSpPr>
        <p:spPr>
          <a:xfrm>
            <a:off x="251775" y="2421875"/>
            <a:ext cx="47901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 rot="631">
            <a:off x="2038075" y="1006213"/>
            <a:ext cx="49014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407275" y="318375"/>
            <a:ext cx="81630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754975" y="3476925"/>
            <a:ext cx="78153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B Garamond"/>
                <a:ea typeface="EB Garamond"/>
                <a:cs typeface="EB Garamond"/>
                <a:sym typeface="EB Garamond"/>
              </a:rPr>
              <a:t>“Por cada compra o </a:t>
            </a:r>
            <a:r>
              <a:rPr b="1" lang="es" sz="3000">
                <a:latin typeface="EB Garamond"/>
                <a:ea typeface="EB Garamond"/>
                <a:cs typeface="EB Garamond"/>
                <a:sym typeface="EB Garamond"/>
              </a:rPr>
              <a:t>suscripción</a:t>
            </a:r>
            <a:r>
              <a:rPr b="1" lang="es" sz="3000">
                <a:latin typeface="EB Garamond"/>
                <a:ea typeface="EB Garamond"/>
                <a:cs typeface="EB Garamond"/>
                <a:sym typeface="EB Garamond"/>
              </a:rPr>
              <a:t>  el 10% se </a:t>
            </a:r>
            <a:r>
              <a:rPr b="1" lang="es" sz="3000">
                <a:latin typeface="EB Garamond"/>
                <a:ea typeface="EB Garamond"/>
                <a:cs typeface="EB Garamond"/>
                <a:sym typeface="EB Garamond"/>
              </a:rPr>
              <a:t>donará</a:t>
            </a:r>
            <a:r>
              <a:rPr b="1" lang="es" sz="3000">
                <a:latin typeface="EB Garamond"/>
                <a:ea typeface="EB Garamond"/>
                <a:cs typeface="EB Garamond"/>
                <a:sym typeface="EB Garamond"/>
              </a:rPr>
              <a:t> para limpiar las playas.”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914400"/>
            <a:ext cx="2270050" cy="22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3870" r="5269" t="0"/>
          <a:stretch/>
        </p:blipFill>
        <p:spPr>
          <a:xfrm>
            <a:off x="4987108" y="824075"/>
            <a:ext cx="2702192" cy="1586050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 rot="644">
            <a:off x="1421675" y="349123"/>
            <a:ext cx="640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A6DE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>
            <a:off x="661650" y="348525"/>
            <a:ext cx="7820700" cy="159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¡</a:t>
            </a:r>
            <a:r>
              <a:rPr lang="e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 parte de esta comunidad para cuidar el medio ambiente con un </a:t>
            </a:r>
            <a:r>
              <a:rPr b="1" lang="e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solo click</a:t>
            </a:r>
            <a:r>
              <a:rPr lang="e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!</a:t>
            </a:r>
            <a:endParaRPr sz="30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800" y="2806462"/>
            <a:ext cx="3048774" cy="1725725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b="0" l="22093" r="19316" t="0"/>
          <a:stretch/>
        </p:blipFill>
        <p:spPr>
          <a:xfrm>
            <a:off x="816875" y="1876500"/>
            <a:ext cx="3825501" cy="1999925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311700" y="110700"/>
            <a:ext cx="85206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1361525" y="2956825"/>
            <a:ext cx="54597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638225" y="794500"/>
            <a:ext cx="7820700" cy="159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naturalonline@gmail.com</a:t>
            </a:r>
            <a:endParaRPr b="1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567750"/>
            <a:ext cx="2888799" cy="1173056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450" y="2498650"/>
            <a:ext cx="4228325" cy="2176450"/>
          </a:xfrm>
          <a:prstGeom prst="rect">
            <a:avLst/>
          </a:prstGeom>
          <a:noFill/>
          <a:ln cap="flat" cmpd="sng" w="1143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